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56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09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B4BA-FED9-4C8B-B516-E95B92D1C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CF17-3FB3-408E-9673-22BD0F211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A340F-03D0-466F-A432-89C9B54B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6A209-DF60-4828-9813-874F62DD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4F83-5BF3-445B-80A0-9430D56A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95EE-7241-4902-BC15-279AD185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51682-E512-4FA9-8BDB-86B6834F7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B87D-4CF7-477D-86C2-8AFA7EB2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72646-EB98-413D-8D8E-FCE2AA33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2A653-B109-42ED-BF53-C89C792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2DDDA-C2FE-49E3-AB1E-52219A6FD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7A3D1-3682-45E6-A930-A5871047C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0D040-5254-448D-A158-7C77F900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14293-E605-44BD-8EEF-29357AC8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E91C5-C405-4030-9641-F7714D5E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0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A747-5E12-4FD6-9A68-506F4C1C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BE698-16D1-476B-9ED4-0D9A3CAE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C76FF-F0EB-4BF1-BDB6-5CF9D412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92B6-BC0E-4B95-B4FA-854E0A88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47E3-8309-45E3-8136-7493B9E9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9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6262-9E05-4E5A-8065-7F03AE95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6116-068A-4DBE-9C8A-53FB21E5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FA84-CC03-4FAB-A53A-F7A91A40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A19F2-CF41-4682-8EE3-DA4CAEAA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753AA-4442-4931-8BEA-C5872B1E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2DCD-139A-4C8C-84A2-4696E7A5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DEDC-015E-4CBB-8C55-9FD85C976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D0784-7A47-4E7B-B32E-7B1638684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712F4-6846-4711-AEF1-91F0D7AD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8CDA8-63EA-44B3-857E-5B45AAC5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91A07-D3BF-4631-B4BB-C5FD7CD2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81E0-6072-4CF6-AE52-C5DB7D8A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5C3-12E3-44AA-B231-61C702E75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A8A6D-2EC7-4CC6-B76B-287A095E4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29B91-2033-4C85-8276-6BC55F300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FE486-BF0B-4D76-9C3F-24566C117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9A45E-A8E2-4B37-BA61-DDD83EFD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93E11-5B18-45C2-BD48-A69FC033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791EC8-1C68-4469-BF95-8F6C5C43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DF97-6299-4B01-B570-46AC6E01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9AE51-94AE-43EC-A39E-C201887A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FBA8B-D415-4212-B9C5-C30F3857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8EF49-20F8-43D6-ACB6-5C1F73A7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80D1E-4040-468E-AAD6-66F7E461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90DE7-8A93-41AA-9A94-F30F456C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25588-073E-44D8-ABA7-AB06851B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9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7384-118C-4541-A360-D1477E74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7FE0-99AE-40B7-B30F-EC6FA625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242D5-42FD-462C-86C5-10D4CE133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2CB29-42A6-4AE6-AA64-74C0D4DC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B6196-93B8-4A8B-A551-B931AC3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EED3-8079-4AC1-ACA5-F3CC919A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5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9792-990D-4B36-AA61-987092EF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82BAD-47F2-4C34-A969-3CE43E5CC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1889E-EF81-4630-909E-C22DC425F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98107-DC68-431C-9128-C018173C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17AF-24E8-4B4E-9DA2-EC903A884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03D1B-4C3A-4FD6-9D2F-9A0EFA99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2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993B9-E94A-4962-9301-AC5419EF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C55A9-E463-47E0-B0B5-33342802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680E8-A7A1-4348-AF4B-6F9A8BAF8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E27F-A4E1-4811-91F1-0DBDEDCA5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1D6DF-5559-4107-BC94-D50DED95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CDB3C-16C0-4340-AF87-2E728019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94D320-37FA-4246-A209-D7A6534CAAF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AB194-8A2B-4B79-84E6-833CB3BFB755}"/>
              </a:ext>
            </a:extLst>
          </p:cNvPr>
          <p:cNvSpPr/>
          <p:nvPr/>
        </p:nvSpPr>
        <p:spPr>
          <a:xfrm>
            <a:off x="2945219" y="2466753"/>
            <a:ext cx="1084522" cy="20201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3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C5EC66-F180-46CB-9610-2B89A40FD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3934" r="7838" b="7514"/>
          <a:stretch/>
        </p:blipFill>
        <p:spPr>
          <a:xfrm>
            <a:off x="715601" y="834846"/>
            <a:ext cx="6639874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C7A993-6AC0-4F04-8FE5-5F701327436A}"/>
              </a:ext>
            </a:extLst>
          </p:cNvPr>
          <p:cNvSpPr/>
          <p:nvPr/>
        </p:nvSpPr>
        <p:spPr>
          <a:xfrm>
            <a:off x="3894850" y="2545492"/>
            <a:ext cx="420128" cy="785890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446AA-EB52-488E-BD97-FCAAB547436A}"/>
              </a:ext>
            </a:extLst>
          </p:cNvPr>
          <p:cNvSpPr/>
          <p:nvPr/>
        </p:nvSpPr>
        <p:spPr>
          <a:xfrm>
            <a:off x="6868000" y="4317781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86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D3091C-8C1B-4D90-8B24-EA742B9F8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8" t="11891" r="10522" b="10974"/>
          <a:stretch/>
        </p:blipFill>
        <p:spPr>
          <a:xfrm>
            <a:off x="885242" y="954923"/>
            <a:ext cx="6534588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294ABC-26D9-41C5-82C9-B4EC7830FB47}"/>
              </a:ext>
            </a:extLst>
          </p:cNvPr>
          <p:cNvSpPr/>
          <p:nvPr/>
        </p:nvSpPr>
        <p:spPr>
          <a:xfrm>
            <a:off x="2525721" y="2219274"/>
            <a:ext cx="929227" cy="1532236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EF896-C995-4856-A010-6AC84B718F11}"/>
              </a:ext>
            </a:extLst>
          </p:cNvPr>
          <p:cNvSpPr/>
          <p:nvPr/>
        </p:nvSpPr>
        <p:spPr>
          <a:xfrm>
            <a:off x="6932355" y="4437858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409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B188BC-1DE5-4B2F-BCC1-05839BBA9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" t="2858" r="19781" b="10698"/>
          <a:stretch/>
        </p:blipFill>
        <p:spPr>
          <a:xfrm>
            <a:off x="1640199" y="1746460"/>
            <a:ext cx="6639874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534D8F-AFCD-450C-8C5E-7EF4F25329F9}"/>
              </a:ext>
            </a:extLst>
          </p:cNvPr>
          <p:cNvSpPr/>
          <p:nvPr/>
        </p:nvSpPr>
        <p:spPr>
          <a:xfrm>
            <a:off x="4562115" y="2911252"/>
            <a:ext cx="1729946" cy="1897998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643760-B28E-4D09-8A42-3962459A858B}"/>
              </a:ext>
            </a:extLst>
          </p:cNvPr>
          <p:cNvSpPr/>
          <p:nvPr/>
        </p:nvSpPr>
        <p:spPr>
          <a:xfrm>
            <a:off x="5244208" y="3000221"/>
            <a:ext cx="444843" cy="428779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43C45-8CCD-4335-81EC-56F3AB61BF4E}"/>
              </a:ext>
            </a:extLst>
          </p:cNvPr>
          <p:cNvSpPr/>
          <p:nvPr/>
        </p:nvSpPr>
        <p:spPr>
          <a:xfrm>
            <a:off x="7792598" y="5229395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162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BA1321-6BDF-4DC7-889B-7A997D3DE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" t="11581" r="19422" b="9614"/>
          <a:stretch/>
        </p:blipFill>
        <p:spPr>
          <a:xfrm>
            <a:off x="1756451" y="1108481"/>
            <a:ext cx="6837175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CE6E26-9889-4B23-9F41-8C6D9B05A2B1}"/>
              </a:ext>
            </a:extLst>
          </p:cNvPr>
          <p:cNvSpPr/>
          <p:nvPr/>
        </p:nvSpPr>
        <p:spPr>
          <a:xfrm>
            <a:off x="1794200" y="2194559"/>
            <a:ext cx="2436753" cy="2664117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B2058-2A41-4BC0-ACC3-B9195E309036}"/>
              </a:ext>
            </a:extLst>
          </p:cNvPr>
          <p:cNvSpPr/>
          <p:nvPr/>
        </p:nvSpPr>
        <p:spPr>
          <a:xfrm>
            <a:off x="8106151" y="4591416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5949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971D6-4652-4881-ADFE-A1F2D628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CA06C-B09A-480E-B794-053D1D1F9DC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06425-9BF7-4832-A657-0D6F8662D55C}"/>
              </a:ext>
            </a:extLst>
          </p:cNvPr>
          <p:cNvSpPr/>
          <p:nvPr/>
        </p:nvSpPr>
        <p:spPr>
          <a:xfrm>
            <a:off x="7198242" y="2604977"/>
            <a:ext cx="978195" cy="16693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6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F9FDC-4A0E-49C1-B128-35FE3CF5E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07CD3-734E-433B-A979-83B3E2D42EDC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FA745-9DCC-4F60-A17C-8DECBD9641C7}"/>
              </a:ext>
            </a:extLst>
          </p:cNvPr>
          <p:cNvSpPr/>
          <p:nvPr/>
        </p:nvSpPr>
        <p:spPr>
          <a:xfrm>
            <a:off x="9611833" y="2711302"/>
            <a:ext cx="723014" cy="1254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9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CE6B2-EF15-479E-A876-A1871A8A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865897-96BF-4346-987D-1505509A598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BA51D-CA6D-463D-A17C-007AFC754128}"/>
              </a:ext>
            </a:extLst>
          </p:cNvPr>
          <p:cNvSpPr/>
          <p:nvPr/>
        </p:nvSpPr>
        <p:spPr>
          <a:xfrm>
            <a:off x="11111023" y="3040912"/>
            <a:ext cx="754914" cy="1127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4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84EE6-1D1D-42CA-B8C2-010BB90A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1995EA-A1C2-4A44-9FB6-FECEE57D60D4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FFA83-489F-41C4-A70C-60A513C0006A}"/>
              </a:ext>
            </a:extLst>
          </p:cNvPr>
          <p:cNvSpPr/>
          <p:nvPr/>
        </p:nvSpPr>
        <p:spPr>
          <a:xfrm>
            <a:off x="10239154" y="3168502"/>
            <a:ext cx="776176" cy="14034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50BF2-782E-4AD6-BC7A-CFC5625A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35A153-2CA7-4292-B875-A419BA69114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37D35-9473-4A24-A8FC-262CCD1165D5}"/>
              </a:ext>
            </a:extLst>
          </p:cNvPr>
          <p:cNvSpPr/>
          <p:nvPr/>
        </p:nvSpPr>
        <p:spPr>
          <a:xfrm>
            <a:off x="2179675" y="2977116"/>
            <a:ext cx="1084522" cy="19244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5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7FF9D-DBBC-45C4-82FF-7F6FFF69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15362" r="14853" b="5700"/>
          <a:stretch/>
        </p:blipFill>
        <p:spPr>
          <a:xfrm>
            <a:off x="229683" y="188812"/>
            <a:ext cx="6799495" cy="3932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76224-7134-44E6-B1BD-69FD8ED39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88" t="16469" r="15612" b="10641"/>
          <a:stretch/>
        </p:blipFill>
        <p:spPr>
          <a:xfrm>
            <a:off x="389304" y="511828"/>
            <a:ext cx="6799495" cy="3932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5EC66-F180-46CB-9610-2B89A40F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3934" r="7838" b="7514"/>
          <a:stretch/>
        </p:blipFill>
        <p:spPr>
          <a:xfrm>
            <a:off x="1913112" y="511828"/>
            <a:ext cx="6639874" cy="3932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3091C-8C1B-4D90-8B24-EA742B9F8C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58" t="11891" r="10522" b="10974"/>
          <a:stretch/>
        </p:blipFill>
        <p:spPr>
          <a:xfrm>
            <a:off x="2404414" y="511828"/>
            <a:ext cx="6534588" cy="3932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188BC-1DE5-4B2F-BCC1-05839BBA94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6" t="2858" r="19781" b="10698"/>
          <a:stretch/>
        </p:blipFill>
        <p:spPr>
          <a:xfrm>
            <a:off x="2761427" y="511828"/>
            <a:ext cx="6639874" cy="3932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BA1321-6BDF-4DC7-889B-7A997D3DEF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9" t="11581" r="19422" b="9614"/>
          <a:stretch/>
        </p:blipFill>
        <p:spPr>
          <a:xfrm>
            <a:off x="3820651" y="511827"/>
            <a:ext cx="6837175" cy="39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0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7FF9D-DBBC-45C4-82FF-7F6FFF69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15362" r="14853" b="5700"/>
          <a:stretch/>
        </p:blipFill>
        <p:spPr>
          <a:xfrm>
            <a:off x="212348" y="219148"/>
            <a:ext cx="6799495" cy="39324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7EC826-FD03-4DE8-84BC-04E221383972}"/>
              </a:ext>
            </a:extLst>
          </p:cNvPr>
          <p:cNvSpPr/>
          <p:nvPr/>
        </p:nvSpPr>
        <p:spPr>
          <a:xfrm>
            <a:off x="3642773" y="1746461"/>
            <a:ext cx="321276" cy="593710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C9E094-F99E-48A4-8634-2A895B6A99D7}"/>
              </a:ext>
            </a:extLst>
          </p:cNvPr>
          <p:cNvSpPr/>
          <p:nvPr/>
        </p:nvSpPr>
        <p:spPr>
          <a:xfrm>
            <a:off x="6524368" y="3702085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074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C76224-7134-44E6-B1BD-69FD8ED39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8" t="16469" r="15612" b="10641"/>
          <a:stretch/>
        </p:blipFill>
        <p:spPr>
          <a:xfrm>
            <a:off x="43315" y="42271"/>
            <a:ext cx="6799495" cy="39324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144321-5CA1-4167-8622-A6ED3448CDCF}"/>
              </a:ext>
            </a:extLst>
          </p:cNvPr>
          <p:cNvSpPr/>
          <p:nvPr/>
        </p:nvSpPr>
        <p:spPr>
          <a:xfrm>
            <a:off x="3672428" y="1825543"/>
            <a:ext cx="365759" cy="655693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FDCE20-A8CF-4B56-82F9-402F474E9424}"/>
              </a:ext>
            </a:extLst>
          </p:cNvPr>
          <p:cNvSpPr/>
          <p:nvPr/>
        </p:nvSpPr>
        <p:spPr>
          <a:xfrm>
            <a:off x="6355335" y="3525208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171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12</Words>
  <Application>Microsoft Office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Golam Md Muktadir</dc:creator>
  <cp:lastModifiedBy>Golam Md Muktadir</cp:lastModifiedBy>
  <cp:revision>11</cp:revision>
  <dcterms:created xsi:type="dcterms:W3CDTF">2024-04-26T00:17:43Z</dcterms:created>
  <dcterms:modified xsi:type="dcterms:W3CDTF">2024-04-26T18:01:14Z</dcterms:modified>
</cp:coreProperties>
</file>